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61" r:id="rId3"/>
    <p:sldId id="262" r:id="rId4"/>
    <p:sldId id="264" r:id="rId5"/>
    <p:sldId id="263" r:id="rId6"/>
    <p:sldId id="265" r:id="rId7"/>
    <p:sldId id="266" r:id="rId8"/>
    <p:sldId id="270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2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7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5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94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Mācīšanās iedziļinoties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Meistardarbnīca ANV 04.01. 2017.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49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92" y="652198"/>
            <a:ext cx="432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92" y="3623773"/>
            <a:ext cx="4320000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4763" y="1248630"/>
            <a:ext cx="4320000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5865" y="1248630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094" y="3492843"/>
            <a:ext cx="4149967" cy="2766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246" y="1631222"/>
            <a:ext cx="4723571" cy="3149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71259" y="2257128"/>
            <a:ext cx="3755433" cy="2503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54" y="525206"/>
            <a:ext cx="4179607" cy="27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2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500" y="7650000"/>
            <a:ext cx="10058400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00" y="1050000"/>
            <a:ext cx="432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57" y="1050000"/>
            <a:ext cx="432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00" y="4055262"/>
            <a:ext cx="432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57" y="4055262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88474" y="10815599"/>
            <a:ext cx="432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90" y="773131"/>
            <a:ext cx="432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90" y="3880620"/>
            <a:ext cx="432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8550" y="1553093"/>
            <a:ext cx="432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" y="3880620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55" y="285341"/>
            <a:ext cx="432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82510" y="1881860"/>
            <a:ext cx="432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55" y="3321860"/>
            <a:ext cx="432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19" y="1725341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252" y="729276"/>
            <a:ext cx="432000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847" y="729276"/>
            <a:ext cx="432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09" y="3701163"/>
            <a:ext cx="432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252" y="3701163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19" y="832735"/>
            <a:ext cx="432000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494" y="3828649"/>
            <a:ext cx="432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92" y="832735"/>
            <a:ext cx="432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92" y="3825899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377" y="704048"/>
            <a:ext cx="432000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377" y="3727154"/>
            <a:ext cx="432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02224" y="2669219"/>
            <a:ext cx="4377032" cy="291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12101" y="2659714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7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47589" y="2184681"/>
            <a:ext cx="432000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8" y="904508"/>
            <a:ext cx="432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29902" y="2184681"/>
            <a:ext cx="432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8" y="3850411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6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67000" y="8643000"/>
            <a:ext cx="6858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500" y="7350000"/>
            <a:ext cx="10058400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500" y="7200000"/>
            <a:ext cx="10058400" cy="670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00" y="7050000"/>
            <a:ext cx="10058400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000" y="3715200"/>
            <a:ext cx="4320000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40000" y="9707999"/>
            <a:ext cx="4320000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347" y="685200"/>
            <a:ext cx="4320000" cy="28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95" y="3719999"/>
            <a:ext cx="4320000" cy="28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95" y="699787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9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</TotalTime>
  <Words>8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Mācīšanās iedziļinoties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Mācīšanās iedziļinoties</dc:title>
  <dc:creator>User</dc:creator>
  <cp:lastModifiedBy>User</cp:lastModifiedBy>
  <cp:revision>11</cp:revision>
  <dcterms:created xsi:type="dcterms:W3CDTF">2018-01-05T06:54:42Z</dcterms:created>
  <dcterms:modified xsi:type="dcterms:W3CDTF">2018-02-14T13:44:47Z</dcterms:modified>
</cp:coreProperties>
</file>