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BA4D-422D-46BF-8F2F-485D880B0D01}" type="datetimeFigureOut">
              <a:rPr lang="lv-LV" smtClean="0"/>
              <a:t>26.11.2018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7D59-FCD7-4561-BFC3-18569BC872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949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BA4D-422D-46BF-8F2F-485D880B0D01}" type="datetimeFigureOut">
              <a:rPr lang="lv-LV" smtClean="0"/>
              <a:t>26.11.2018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7D59-FCD7-4561-BFC3-18569BC872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3415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BA4D-422D-46BF-8F2F-485D880B0D01}" type="datetimeFigureOut">
              <a:rPr lang="lv-LV" smtClean="0"/>
              <a:t>26.11.2018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7D59-FCD7-4561-BFC3-18569BC872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911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BA4D-422D-46BF-8F2F-485D880B0D01}" type="datetimeFigureOut">
              <a:rPr lang="lv-LV" smtClean="0"/>
              <a:t>26.11.2018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7D59-FCD7-4561-BFC3-18569BC872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223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BA4D-422D-46BF-8F2F-485D880B0D01}" type="datetimeFigureOut">
              <a:rPr lang="lv-LV" smtClean="0"/>
              <a:t>26.11.2018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7D59-FCD7-4561-BFC3-18569BC872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618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BA4D-422D-46BF-8F2F-485D880B0D01}" type="datetimeFigureOut">
              <a:rPr lang="lv-LV" smtClean="0"/>
              <a:t>26.11.2018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7D59-FCD7-4561-BFC3-18569BC872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554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BA4D-422D-46BF-8F2F-485D880B0D01}" type="datetimeFigureOut">
              <a:rPr lang="lv-LV" smtClean="0"/>
              <a:t>26.11.2018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7D59-FCD7-4561-BFC3-18569BC872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879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BA4D-422D-46BF-8F2F-485D880B0D01}" type="datetimeFigureOut">
              <a:rPr lang="lv-LV" smtClean="0"/>
              <a:t>26.11.2018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7D59-FCD7-4561-BFC3-18569BC872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0215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BA4D-422D-46BF-8F2F-485D880B0D01}" type="datetimeFigureOut">
              <a:rPr lang="lv-LV" smtClean="0"/>
              <a:t>26.11.2018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7D59-FCD7-4561-BFC3-18569BC872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068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BA4D-422D-46BF-8F2F-485D880B0D01}" type="datetimeFigureOut">
              <a:rPr lang="lv-LV" smtClean="0"/>
              <a:t>26.11.2018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7D59-FCD7-4561-BFC3-18569BC872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220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BA4D-422D-46BF-8F2F-485D880B0D01}" type="datetimeFigureOut">
              <a:rPr lang="lv-LV" smtClean="0"/>
              <a:t>26.11.2018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7D59-FCD7-4561-BFC3-18569BC872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845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CBA4D-422D-46BF-8F2F-485D880B0D01}" type="datetimeFigureOut">
              <a:rPr lang="lv-LV" smtClean="0"/>
              <a:t>26.11.2018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7D59-FCD7-4561-BFC3-18569BC872D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490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ibuvideo.lv/generalkopa-un-izla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UUbXOiPbwKt75xTdh6rBquV0F_ejPFxJ/view?usp=shar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5850" y="1028700"/>
            <a:ext cx="9753600" cy="24003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625" tIns="47625" rIns="47625" bIns="47625" rtlCol="0" anchor="b"/>
          <a:lstStyle/>
          <a:p>
            <a:pPr algn="ctr"/>
            <a:r>
              <a:rPr lang="lv-LV" sz="4500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 algn="ctr"/>
            <a:r>
              <a:rPr lang="lv-LV" sz="4500" dirty="0" smtClean="0">
                <a:solidFill>
                  <a:srgbClr val="000000"/>
                </a:solidFill>
                <a:latin typeface="Arial" panose="020B0604020202020204" pitchFamily="34" charset="0"/>
              </a:rPr>
              <a:t>Anketēšanas </a:t>
            </a:r>
            <a:r>
              <a:rPr lang="lv-LV" sz="4500" dirty="0" smtClean="0">
                <a:solidFill>
                  <a:srgbClr val="000000"/>
                </a:solidFill>
                <a:latin typeface="Arial" panose="020B0604020202020204" pitchFamily="34" charset="0"/>
              </a:rPr>
              <a:t>metodes, citi datu </a:t>
            </a:r>
            <a:r>
              <a:rPr lang="lv-LV" sz="4500" smtClean="0">
                <a:solidFill>
                  <a:srgbClr val="000000"/>
                </a:solidFill>
                <a:latin typeface="Arial" panose="020B0604020202020204" pitchFamily="34" charset="0"/>
              </a:rPr>
              <a:t>ieguves veidi</a:t>
            </a:r>
            <a:endParaRPr lang="lv-LV" sz="45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3552825"/>
            <a:ext cx="9753600" cy="13716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625" tIns="47625" rIns="47625" bIns="47625" rtlCol="0" anchor="t"/>
          <a:lstStyle/>
          <a:p>
            <a:pPr algn="ctr"/>
            <a:r>
              <a:rPr lang="lv-LV" sz="45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23.11.2018</a:t>
            </a:r>
            <a:r>
              <a:rPr lang="lv-LV" sz="4500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 algn="ctr"/>
            <a:r>
              <a:rPr lang="lv-LV" sz="4500" dirty="0" smtClean="0">
                <a:solidFill>
                  <a:srgbClr val="000000"/>
                </a:solidFill>
                <a:latin typeface="Arial" panose="020B0604020202020204" pitchFamily="34" charset="0"/>
              </a:rPr>
              <a:t>11. </a:t>
            </a:r>
            <a:r>
              <a:rPr lang="lv-LV" sz="4500" dirty="0" smtClean="0">
                <a:solidFill>
                  <a:srgbClr val="000000"/>
                </a:solidFill>
                <a:latin typeface="Arial" panose="020B0604020202020204" pitchFamily="34" charset="0"/>
              </a:rPr>
              <a:t>klase</a:t>
            </a:r>
            <a:r>
              <a:rPr lang="lv-LV" sz="3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</a:t>
            </a:r>
            <a:endParaRPr lang="lv-LV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86500"/>
            <a:ext cx="12192000" cy="571500"/>
          </a:xfrm>
          <a:prstGeom prst="rect">
            <a:avLst/>
          </a:prstGeom>
          <a:solidFill>
            <a:srgbClr val="0000FF">
              <a:alpha val="35294"/>
            </a:srgbClr>
          </a:solidFill>
        </p:spPr>
        <p:txBody>
          <a:bodyPr vert="horz" rtlCol="0" anchor="ctr">
            <a:noAutofit/>
          </a:bodyPr>
          <a:lstStyle/>
          <a:p>
            <a:endParaRPr lang="lv-LV" sz="1400"/>
          </a:p>
        </p:txBody>
      </p:sp>
    </p:spTree>
    <p:extLst>
      <p:ext uri="{BB962C8B-B14F-4D97-AF65-F5344CB8AC3E}">
        <p14:creationId xmlns:p14="http://schemas.microsoft.com/office/powerpoint/2010/main" val="150049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42900"/>
            <a:ext cx="10972800" cy="685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625" tIns="47625" rIns="47625" bIns="47625" rtlCol="0" anchor="ctr"/>
          <a:lstStyle/>
          <a:p>
            <a:r>
              <a:rPr lang="lv-LV" sz="2100" b="1" smtClean="0">
                <a:solidFill>
                  <a:srgbClr val="000000"/>
                </a:solidFill>
                <a:latin typeface="Arial" panose="020B0604020202020204" pitchFamily="34" charset="0"/>
              </a:rPr>
              <a:t>Ģenerālkopa un izlases kopa</a:t>
            </a:r>
            <a:endParaRPr lang="lv-LV" sz="21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23976" y="1790701"/>
            <a:ext cx="10086975" cy="395287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625" tIns="47625" rIns="47625" bIns="47625" rtlCol="0" anchor="ctr"/>
          <a:lstStyle/>
          <a:p>
            <a:r>
              <a:rPr lang="lv-LV" sz="2175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Noskatīties </a:t>
            </a:r>
            <a:r>
              <a:rPr lang="lv-LV" sz="2175" u="sng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hlinkClick r:id="rId3"/>
              </a:rPr>
              <a:t>video</a:t>
            </a:r>
            <a:r>
              <a:rPr lang="lv-LV" sz="2175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un aprēķināt, cik skolotāju un cik skolēu būtu jāaptaujā</a:t>
            </a:r>
          </a:p>
          <a:p>
            <a:r>
              <a:rPr lang="lv-LV" sz="2175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par tēmu</a:t>
            </a:r>
          </a:p>
          <a:p>
            <a:r>
              <a:rPr lang="lv-LV" sz="2175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“Jūsu pusdienošanas paradumi darba dienās”</a:t>
            </a:r>
          </a:p>
          <a:p>
            <a:r>
              <a:rPr lang="lv-LV" sz="2175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ja aptaujā piedalīsies 70 cilvēki, bet skolā kopā ir 62 pedagogi un 435 skolēni.</a:t>
            </a:r>
          </a:p>
          <a:p>
            <a:r>
              <a:rPr lang="lv-LV" sz="2175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</a:p>
          <a:p>
            <a:r>
              <a:rPr lang="lv-LV" sz="2175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</a:p>
          <a:p>
            <a:r>
              <a:rPr lang="lv-LV" sz="2175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  <a:endParaRPr lang="lv-LV" sz="2175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86500"/>
            <a:ext cx="12192000" cy="571500"/>
          </a:xfrm>
          <a:prstGeom prst="rect">
            <a:avLst/>
          </a:prstGeom>
          <a:solidFill>
            <a:srgbClr val="0000FF">
              <a:alpha val="35294"/>
            </a:srgbClr>
          </a:solidFill>
        </p:spPr>
        <p:txBody>
          <a:bodyPr vert="horz" rtlCol="0" anchor="ctr">
            <a:noAutofit/>
          </a:bodyPr>
          <a:lstStyle/>
          <a:p>
            <a:endParaRPr lang="lv-LV" sz="1400"/>
          </a:p>
        </p:txBody>
      </p:sp>
    </p:spTree>
    <p:extLst>
      <p:ext uri="{BB962C8B-B14F-4D97-AF65-F5344CB8AC3E}">
        <p14:creationId xmlns:p14="http://schemas.microsoft.com/office/powerpoint/2010/main" val="359904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2950" y="514350"/>
            <a:ext cx="10972800" cy="685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625" tIns="47625" rIns="47625" bIns="47625" rtlCol="0" anchor="ctr"/>
          <a:lstStyle/>
          <a:p>
            <a:endParaRPr lang="lv-LV" sz="210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lv-LV" sz="2100" smtClean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lv-LV" sz="2100" smtClean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lv-LV" sz="2100" u="sng" smtClean="0">
                <a:solidFill>
                  <a:srgbClr val="0000FF"/>
                </a:solidFill>
                <a:latin typeface="Arial" panose="020B0604020202020204" pitchFamily="34" charset="0"/>
                <a:hlinkClick r:id="rId3"/>
              </a:rPr>
              <a:t>Izskatīt prezentāciju</a:t>
            </a:r>
            <a:endParaRPr lang="lv-LV" sz="2100" u="sng" smtClean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lv-LV" sz="2100" smtClean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lv-LV" sz="2100" smtClean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lv-LV" sz="2100" smtClean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lv-LV" sz="2325" b="1" smtClean="0">
                <a:solidFill>
                  <a:srgbClr val="000000"/>
                </a:solidFill>
                <a:latin typeface="Arial" panose="020B0604020202020204" pitchFamily="34" charset="0"/>
              </a:rPr>
              <a:t>Par savu anketu padomāt:</a:t>
            </a:r>
            <a:endParaRPr lang="lv-LV" sz="2325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381251"/>
            <a:ext cx="10972800" cy="26003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625" tIns="47625" rIns="47625" bIns="47625" rtlCol="0" anchor="t"/>
          <a:lstStyle/>
          <a:p>
            <a:r>
              <a:rPr lang="lv-LV" sz="217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1.	Vai respondenti </a:t>
            </a:r>
            <a:r>
              <a:rPr lang="lv-LV" sz="217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(izlases </a:t>
            </a:r>
            <a:r>
              <a:rPr lang="lv-LV" sz="217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kopa) reprezentē </a:t>
            </a:r>
            <a:r>
              <a:rPr lang="lv-LV" sz="2175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ģenerālkopu</a:t>
            </a:r>
            <a:r>
              <a:rPr lang="lv-LV" sz="217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?</a:t>
            </a:r>
          </a:p>
          <a:p>
            <a:r>
              <a:rPr lang="lv-LV" sz="217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2.	Vai atbildes uz jautājumiem sniedz izstrādātājam vajadzīgos datus?</a:t>
            </a:r>
          </a:p>
          <a:p>
            <a:r>
              <a:rPr lang="fi-FI" sz="217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3.	Kā vēl varētu  iegūt datus, ja ne no anketām</a:t>
            </a:r>
          </a:p>
          <a:p>
            <a:r>
              <a:rPr lang="lv-LV" sz="217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</a:p>
          <a:p>
            <a:r>
              <a:rPr lang="lv-LV" sz="217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</a:p>
          <a:p>
            <a:r>
              <a:rPr lang="lv-LV" sz="217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  <a:endParaRPr lang="lv-LV" sz="2175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86500"/>
            <a:ext cx="12192000" cy="571500"/>
          </a:xfrm>
          <a:prstGeom prst="rect">
            <a:avLst/>
          </a:prstGeom>
          <a:solidFill>
            <a:srgbClr val="0000FF">
              <a:alpha val="35294"/>
            </a:srgbClr>
          </a:solidFill>
        </p:spPr>
        <p:txBody>
          <a:bodyPr vert="horz" rtlCol="0" anchor="ctr">
            <a:noAutofit/>
          </a:bodyPr>
          <a:lstStyle/>
          <a:p>
            <a:endParaRPr lang="lv-LV" sz="1400"/>
          </a:p>
        </p:txBody>
      </p:sp>
    </p:spTree>
    <p:extLst>
      <p:ext uri="{BB962C8B-B14F-4D97-AF65-F5344CB8AC3E}">
        <p14:creationId xmlns:p14="http://schemas.microsoft.com/office/powerpoint/2010/main" val="365490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675" y="295275"/>
            <a:ext cx="10972800" cy="685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625" tIns="47625" rIns="47625" bIns="47625" rtlCol="0" anchor="ctr"/>
          <a:lstStyle/>
          <a:p>
            <a:r>
              <a:rPr lang="lv-LV" sz="2100" b="1" smtClean="0">
                <a:solidFill>
                  <a:srgbClr val="000000"/>
                </a:solidFill>
                <a:latin typeface="Arial" panose="020B0604020202020204" pitchFamily="34" charset="0"/>
              </a:rPr>
              <a:t>Anketēšanas un citu mērījumu uzdevumi </a:t>
            </a:r>
            <a:endParaRPr lang="lv-LV" sz="21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152526"/>
            <a:ext cx="10972800" cy="49244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625" tIns="47625" rIns="47625" bIns="47625" rtlCol="0" anchor="t"/>
          <a:lstStyle/>
          <a:p>
            <a:r>
              <a:rPr lang="lv-LV" sz="172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Izvēlēties </a:t>
            </a:r>
            <a:r>
              <a:rPr lang="lv-LV" sz="172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un izmēģināt </a:t>
            </a:r>
            <a:r>
              <a:rPr lang="lv-LV" sz="1725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google</a:t>
            </a:r>
            <a:r>
              <a:rPr lang="lv-LV" sz="172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lv-LV" sz="1725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drive</a:t>
            </a:r>
            <a:r>
              <a:rPr lang="lv-LV" sz="172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- </a:t>
            </a:r>
            <a:r>
              <a:rPr lang="lv-LV" sz="1725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google</a:t>
            </a:r>
            <a:r>
              <a:rPr lang="lv-LV" sz="172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lv-LV" sz="1725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forms</a:t>
            </a:r>
            <a:r>
              <a:rPr lang="lv-LV" sz="1725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piemērotu jautājuma formātu</a:t>
            </a:r>
          </a:p>
          <a:p>
            <a:r>
              <a:rPr lang="lv-LV" sz="135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</a:p>
          <a:p>
            <a:pPr indent="-76200">
              <a:buAutoNum type="arabicPeriod"/>
            </a:pPr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        Cik </a:t>
            </a:r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x dienā tīra zobus (</a:t>
            </a:r>
            <a:r>
              <a:rPr lang="lv-LV" sz="2100" dirty="0" err="1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opcijpogas</a:t>
            </a:r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)</a:t>
            </a:r>
          </a:p>
          <a:p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2.	</a:t>
            </a:r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Skolotāju </a:t>
            </a:r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labsajūta dažādas skolas klasēs ( </a:t>
            </a:r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režģis</a:t>
            </a:r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)</a:t>
            </a:r>
          </a:p>
          <a:p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3.	Klase, kurā mācās respondents ( izkrītošais saraksts)</a:t>
            </a:r>
          </a:p>
          <a:p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4.	Attiecības ar klases biedriem  noteiktā skalā ( skala ar </a:t>
            </a:r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min- </a:t>
            </a:r>
            <a:r>
              <a:rPr lang="lv-LV" sz="2100" dirty="0" err="1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max</a:t>
            </a:r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vērtībām)</a:t>
            </a:r>
          </a:p>
          <a:p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5.	6 teikumos apraksti savas attiecības ar mammu/ tēti (garais teksts)</a:t>
            </a:r>
          </a:p>
          <a:p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6.	3 ieteikumi skolas atpūtas zonas izveidei ( jāveido 3 atsevišķi jautājumi)</a:t>
            </a:r>
          </a:p>
          <a:p>
            <a:r>
              <a:rPr lang="lv-LV" sz="135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</a:p>
          <a:p>
            <a:r>
              <a:rPr lang="lv-LV" sz="135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</a:p>
          <a:p>
            <a:r>
              <a:rPr lang="lv-LV" sz="2100" b="1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NE- </a:t>
            </a:r>
            <a:r>
              <a:rPr lang="lv-LV" sz="21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ankteas</a:t>
            </a:r>
            <a:r>
              <a:rPr lang="lv-LV" sz="2100" b="1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 datu iegūšanas piemēri:</a:t>
            </a:r>
          </a:p>
          <a:p>
            <a:r>
              <a:rPr lang="lv-LV" sz="135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</a:p>
          <a:p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1.	Veikt un fiksēt novērojumus, cik pareizi no ergonomikas un veselības viedokļa stundās sēž tavi </a:t>
            </a:r>
            <a:r>
              <a:rPr lang="lv-LV" sz="2100" dirty="0" err="1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klasesbiedri</a:t>
            </a:r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.</a:t>
            </a:r>
          </a:p>
          <a:p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2.	</a:t>
            </a:r>
            <a:r>
              <a:rPr lang="lv-LV" sz="21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Sekot augu sēklu dīgšanai dažāds režīmos</a:t>
            </a:r>
            <a:endParaRPr lang="lv-LV" sz="2100" dirty="0">
              <a:solidFill>
                <a:srgbClr val="0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86500"/>
            <a:ext cx="12192000" cy="571500"/>
          </a:xfrm>
          <a:prstGeom prst="rect">
            <a:avLst/>
          </a:prstGeom>
          <a:solidFill>
            <a:srgbClr val="0000FF">
              <a:alpha val="35294"/>
            </a:srgbClr>
          </a:solidFill>
        </p:spPr>
        <p:txBody>
          <a:bodyPr vert="horz" rtlCol="0" anchor="ctr">
            <a:noAutofit/>
          </a:bodyPr>
          <a:lstStyle/>
          <a:p>
            <a:endParaRPr lang="lv-LV" sz="1400"/>
          </a:p>
        </p:txBody>
      </p:sp>
    </p:spTree>
    <p:extLst>
      <p:ext uri="{BB962C8B-B14F-4D97-AF65-F5344CB8AC3E}">
        <p14:creationId xmlns:p14="http://schemas.microsoft.com/office/powerpoint/2010/main" val="394885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42900"/>
            <a:ext cx="10972800" cy="685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625" tIns="47625" rIns="47625" bIns="47625" rtlCol="0" anchor="ctr"/>
          <a:lstStyle/>
          <a:p>
            <a:r>
              <a:rPr lang="lv-LV" sz="21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Pēc šīs nodarbības materiālu apguves </a:t>
            </a:r>
            <a:r>
              <a:rPr lang="lv-LV" sz="21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nebūtu </a:t>
            </a:r>
            <a:r>
              <a:rPr lang="lv-LV" sz="21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pieļaujams</a:t>
            </a:r>
            <a:endParaRPr lang="lv-LV" sz="21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152525"/>
            <a:ext cx="10972800" cy="952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625" tIns="47625" rIns="47625" bIns="47625" rtlCol="0" anchor="t"/>
          <a:lstStyle/>
          <a:p>
            <a:pPr marL="381000" lvl="1">
              <a:buChar char="●"/>
            </a:pPr>
            <a:r>
              <a:rPr lang="lv-LV" sz="165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Par derīgu uzskatīt anketēšanau ļoti mazā responedntu lokā vai arī tāda, kas nereprezentē ģenerālgrupu</a:t>
            </a:r>
          </a:p>
          <a:p>
            <a:pPr marL="381000" lvl="1">
              <a:buChar char="●"/>
            </a:pPr>
            <a:r>
              <a:rPr lang="lv-LV" sz="165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Par vienīgo datu ieguves metodi uzskatīt anketēšanu</a:t>
            </a:r>
          </a:p>
          <a:p>
            <a:r>
              <a:rPr lang="lv-LV" sz="165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</a:p>
          <a:p>
            <a:r>
              <a:rPr lang="lv-LV" sz="1425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</a:p>
          <a:p>
            <a:r>
              <a:rPr lang="lv-LV" sz="1425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  <a:endParaRPr lang="lv-LV" sz="1425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75" y="2181225"/>
            <a:ext cx="10972800" cy="685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625" tIns="47625" rIns="47625" bIns="47625" rtlCol="0" anchor="ctr"/>
          <a:lstStyle/>
          <a:p>
            <a:r>
              <a:rPr lang="lv-LV" sz="2100" b="1" smtClean="0">
                <a:solidFill>
                  <a:srgbClr val="000000"/>
                </a:solidFill>
                <a:latin typeface="Arial" panose="020B0604020202020204" pitchFamily="34" charset="0"/>
              </a:rPr>
              <a:t>Pēc šīs nodarbības materiālu apguves ieteicams</a:t>
            </a:r>
            <a:endParaRPr lang="lv-LV" sz="21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375" y="3190875"/>
            <a:ext cx="10972800" cy="952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625" tIns="47625" rIns="47625" bIns="47625" rtlCol="0" anchor="t"/>
          <a:lstStyle/>
          <a:p>
            <a:pPr marL="381000" lvl="1">
              <a:buChar char="●"/>
            </a:pPr>
            <a:r>
              <a:rPr lang="lv-LV" sz="165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Apsvērt dažādas kvantitatīvi un kvalitatīvo datu ieguves metodes un izmantot tās savā darbā</a:t>
            </a:r>
          </a:p>
          <a:p>
            <a:r>
              <a:rPr lang="lv-LV" sz="1425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</a:p>
          <a:p>
            <a:r>
              <a:rPr lang="lv-LV" sz="165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</a:p>
          <a:p>
            <a:r>
              <a:rPr lang="lv-LV" sz="1425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</a:p>
          <a:p>
            <a:r>
              <a:rPr lang="lv-LV" sz="1425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 </a:t>
            </a:r>
            <a:endParaRPr lang="lv-LV" sz="1425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86500"/>
            <a:ext cx="12192000" cy="571500"/>
          </a:xfrm>
          <a:prstGeom prst="rect">
            <a:avLst/>
          </a:prstGeom>
          <a:solidFill>
            <a:srgbClr val="0000FF">
              <a:alpha val="35294"/>
            </a:srgbClr>
          </a:solidFill>
        </p:spPr>
        <p:txBody>
          <a:bodyPr vert="horz" rtlCol="0" anchor="ctr">
            <a:noAutofit/>
          </a:bodyPr>
          <a:lstStyle/>
          <a:p>
            <a:endParaRPr lang="lv-LV" sz="1400"/>
          </a:p>
        </p:txBody>
      </p:sp>
    </p:spTree>
    <p:extLst>
      <p:ext uri="{BB962C8B-B14F-4D97-AF65-F5344CB8AC3E}">
        <p14:creationId xmlns:p14="http://schemas.microsoft.com/office/powerpoint/2010/main" val="39164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6372" y="631065"/>
            <a:ext cx="495853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dirty="0" smtClean="0"/>
              <a:t>Nodarbības materiālu sagatavoja</a:t>
            </a:r>
          </a:p>
          <a:p>
            <a:r>
              <a:rPr lang="lv-LV" sz="2800" dirty="0" smtClean="0"/>
              <a:t>ANV koordinatore ZPD izstrādē:</a:t>
            </a:r>
          </a:p>
          <a:p>
            <a:r>
              <a:rPr lang="lv-LV" sz="2800" dirty="0" smtClean="0"/>
              <a:t>Aija Romanovska</a:t>
            </a:r>
          </a:p>
          <a:p>
            <a:r>
              <a:rPr lang="lv-LV" sz="2800" dirty="0" smtClean="0"/>
              <a:t>Saziņa e- klases pastā</a:t>
            </a:r>
          </a:p>
          <a:p>
            <a:endParaRPr lang="lv-LV" sz="2800" dirty="0"/>
          </a:p>
          <a:p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309819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123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zpd_1_11</dc:title>
  <dc:creator>User</dc:creator>
  <cp:lastModifiedBy>User</cp:lastModifiedBy>
  <cp:revision>4</cp:revision>
  <dcterms:created xsi:type="dcterms:W3CDTF">2018-11-26T06:27:42Z</dcterms:created>
  <dcterms:modified xsi:type="dcterms:W3CDTF">2018-11-26T06:55:52Z</dcterms:modified>
</cp:coreProperties>
</file>